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9" r:id="rId6"/>
    <p:sldId id="257" r:id="rId7"/>
    <p:sldId id="265" r:id="rId8"/>
    <p:sldId id="258" r:id="rId9"/>
    <p:sldId id="259" r:id="rId10"/>
    <p:sldId id="266" r:id="rId11"/>
    <p:sldId id="263" r:id="rId12"/>
    <p:sldId id="267" r:id="rId13"/>
    <p:sldId id="264" r:id="rId14"/>
    <p:sldId id="268" r:id="rId15"/>
    <p:sldId id="260" r:id="rId16"/>
    <p:sldId id="261" r:id="rId17"/>
    <p:sldId id="262" r:id="rId18"/>
    <p:sldId id="270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DFECA-3524-844A-8C35-D7253CA009DE}" v="14" dt="2022-07-11T07:18:01.147"/>
    <p1510:client id="{9BBD64B0-F22E-EC4F-5938-82C579E13A56}" v="13" dt="2022-07-11T07:17:22.368"/>
    <p1510:client id="{CE1B628A-6156-0E9C-624F-617BBD005725}" v="2" dt="2022-07-11T06:58:44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192" y="2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Johansson" userId="S::alexandra@advant.se::8ae99f7d-646d-419d-a6ac-03f5f9956a51" providerId="AD" clId="Web-{CE1B628A-6156-0E9C-624F-617BBD005725}"/>
    <pc:docChg chg="modSld">
      <pc:chgData name="Alexandra Johansson" userId="S::alexandra@advant.se::8ae99f7d-646d-419d-a6ac-03f5f9956a51" providerId="AD" clId="Web-{CE1B628A-6156-0E9C-624F-617BBD005725}" dt="2022-07-11T06:58:44.912" v="1"/>
      <pc:docMkLst>
        <pc:docMk/>
      </pc:docMkLst>
      <pc:sldChg chg="addSp delSp modSp">
        <pc:chgData name="Alexandra Johansson" userId="S::alexandra@advant.se::8ae99f7d-646d-419d-a6ac-03f5f9956a51" providerId="AD" clId="Web-{CE1B628A-6156-0E9C-624F-617BBD005725}" dt="2022-07-11T06:58:44.912" v="1"/>
        <pc:sldMkLst>
          <pc:docMk/>
          <pc:sldMk cId="3487909053" sldId="257"/>
        </pc:sldMkLst>
        <pc:picChg chg="add mod">
          <ac:chgData name="Alexandra Johansson" userId="S::alexandra@advant.se::8ae99f7d-646d-419d-a6ac-03f5f9956a51" providerId="AD" clId="Web-{CE1B628A-6156-0E9C-624F-617BBD005725}" dt="2022-07-11T06:58:44.912" v="1"/>
          <ac:picMkLst>
            <pc:docMk/>
            <pc:sldMk cId="3487909053" sldId="257"/>
            <ac:picMk id="2" creationId="{2AEF39A4-7EF9-5AF8-8007-375C0AF68B6D}"/>
          </ac:picMkLst>
        </pc:picChg>
        <pc:picChg chg="del">
          <ac:chgData name="Alexandra Johansson" userId="S::alexandra@advant.se::8ae99f7d-646d-419d-a6ac-03f5f9956a51" providerId="AD" clId="Web-{CE1B628A-6156-0E9C-624F-617BBD005725}" dt="2022-07-11T06:58:39.678" v="0"/>
          <ac:picMkLst>
            <pc:docMk/>
            <pc:sldMk cId="3487909053" sldId="257"/>
            <ac:picMk id="6" creationId="{8127A8AB-F6A1-2ECF-7CFE-44994CB9BF6D}"/>
          </ac:picMkLst>
        </pc:picChg>
      </pc:sldChg>
    </pc:docChg>
  </pc:docChgLst>
  <pc:docChgLst>
    <pc:chgData name="Alexandra Johansson" userId="S::alexandra@advant.se::8ae99f7d-646d-419d-a6ac-03f5f9956a51" providerId="AD" clId="Web-{9BBD64B0-F22E-EC4F-5938-82C579E13A56}"/>
    <pc:docChg chg="addSld delSld modSld">
      <pc:chgData name="Alexandra Johansson" userId="S::alexandra@advant.se::8ae99f7d-646d-419d-a6ac-03f5f9956a51" providerId="AD" clId="Web-{9BBD64B0-F22E-EC4F-5938-82C579E13A56}" dt="2022-07-11T07:17:22.368" v="12"/>
      <pc:docMkLst>
        <pc:docMk/>
      </pc:docMkLst>
      <pc:sldChg chg="addSp delSp modSp new del">
        <pc:chgData name="Alexandra Johansson" userId="S::alexandra@advant.se::8ae99f7d-646d-419d-a6ac-03f5f9956a51" providerId="AD" clId="Web-{9BBD64B0-F22E-EC4F-5938-82C579E13A56}" dt="2022-07-11T07:17:11.305" v="11"/>
        <pc:sldMkLst>
          <pc:docMk/>
          <pc:sldMk cId="1109800516" sldId="270"/>
        </pc:sldMkLst>
        <pc:spChg chg="add del">
          <ac:chgData name="Alexandra Johansson" userId="S::alexandra@advant.se::8ae99f7d-646d-419d-a6ac-03f5f9956a51" providerId="AD" clId="Web-{9BBD64B0-F22E-EC4F-5938-82C579E13A56}" dt="2022-07-11T07:17:08.008" v="10"/>
          <ac:spMkLst>
            <pc:docMk/>
            <pc:sldMk cId="1109800516" sldId="270"/>
            <ac:spMk id="3" creationId="{05BF662C-E12D-7D70-6DD8-D5DC277A66CA}"/>
          </ac:spMkLst>
        </pc:spChg>
        <pc:picChg chg="add del mod ord">
          <ac:chgData name="Alexandra Johansson" userId="S::alexandra@advant.se::8ae99f7d-646d-419d-a6ac-03f5f9956a51" providerId="AD" clId="Web-{9BBD64B0-F22E-EC4F-5938-82C579E13A56}" dt="2022-07-11T07:17:08.008" v="10"/>
          <ac:picMkLst>
            <pc:docMk/>
            <pc:sldMk cId="1109800516" sldId="270"/>
            <ac:picMk id="4" creationId="{931378B9-C2B3-B056-E81E-79AEDB260A59}"/>
          </ac:picMkLst>
        </pc:picChg>
      </pc:sldChg>
      <pc:sldChg chg="add replId">
        <pc:chgData name="Alexandra Johansson" userId="S::alexandra@advant.se::8ae99f7d-646d-419d-a6ac-03f5f9956a51" providerId="AD" clId="Web-{9BBD64B0-F22E-EC4F-5938-82C579E13A56}" dt="2022-07-11T07:17:22.368" v="12"/>
        <pc:sldMkLst>
          <pc:docMk/>
          <pc:sldMk cId="4210222347" sldId="270"/>
        </pc:sldMkLst>
      </pc:sldChg>
    </pc:docChg>
  </pc:docChgLst>
  <pc:docChgLst>
    <pc:chgData name="Alexandra Johansson" userId="8ae99f7d-646d-419d-a6ac-03f5f9956a51" providerId="ADAL" clId="{161DFECA-3524-844A-8C35-D7253CA009DE}"/>
    <pc:docChg chg="undo custSel modSld">
      <pc:chgData name="Alexandra Johansson" userId="8ae99f7d-646d-419d-a6ac-03f5f9956a51" providerId="ADAL" clId="{161DFECA-3524-844A-8C35-D7253CA009DE}" dt="2022-07-11T07:18:08.674" v="183" actId="14100"/>
      <pc:docMkLst>
        <pc:docMk/>
      </pc:docMkLst>
      <pc:sldChg chg="modSp mod">
        <pc:chgData name="Alexandra Johansson" userId="8ae99f7d-646d-419d-a6ac-03f5f9956a51" providerId="ADAL" clId="{161DFECA-3524-844A-8C35-D7253CA009DE}" dt="2022-07-11T07:02:01.290" v="57" actId="1036"/>
        <pc:sldMkLst>
          <pc:docMk/>
          <pc:sldMk cId="3487909053" sldId="257"/>
        </pc:sldMkLst>
        <pc:picChg chg="mod">
          <ac:chgData name="Alexandra Johansson" userId="8ae99f7d-646d-419d-a6ac-03f5f9956a51" providerId="ADAL" clId="{161DFECA-3524-844A-8C35-D7253CA009DE}" dt="2022-07-11T07:02:01.290" v="57" actId="1036"/>
          <ac:picMkLst>
            <pc:docMk/>
            <pc:sldMk cId="3487909053" sldId="257"/>
            <ac:picMk id="2" creationId="{2AEF39A4-7EF9-5AF8-8007-375C0AF68B6D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3:13.084" v="77" actId="1036"/>
        <pc:sldMkLst>
          <pc:docMk/>
          <pc:sldMk cId="3395669041" sldId="258"/>
        </pc:sldMkLst>
        <pc:picChg chg="add mod">
          <ac:chgData name="Alexandra Johansson" userId="8ae99f7d-646d-419d-a6ac-03f5f9956a51" providerId="ADAL" clId="{161DFECA-3524-844A-8C35-D7253CA009DE}" dt="2022-07-11T07:03:13.084" v="77" actId="1036"/>
          <ac:picMkLst>
            <pc:docMk/>
            <pc:sldMk cId="3395669041" sldId="258"/>
            <ac:picMk id="3" creationId="{9F1409A8-DED9-FF13-8973-8A263AC8D842}"/>
          </ac:picMkLst>
        </pc:picChg>
        <pc:picChg chg="del">
          <ac:chgData name="Alexandra Johansson" userId="8ae99f7d-646d-419d-a6ac-03f5f9956a51" providerId="ADAL" clId="{161DFECA-3524-844A-8C35-D7253CA009DE}" dt="2022-07-11T07:02:56.155" v="68" actId="478"/>
          <ac:picMkLst>
            <pc:docMk/>
            <pc:sldMk cId="3395669041" sldId="258"/>
            <ac:picMk id="4" creationId="{3E4742C1-9A3E-5F74-A5FE-738E80847631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3:37.038" v="84" actId="1036"/>
        <pc:sldMkLst>
          <pc:docMk/>
          <pc:sldMk cId="2980330289" sldId="259"/>
        </pc:sldMkLst>
        <pc:picChg chg="del">
          <ac:chgData name="Alexandra Johansson" userId="8ae99f7d-646d-419d-a6ac-03f5f9956a51" providerId="ADAL" clId="{161DFECA-3524-844A-8C35-D7253CA009DE}" dt="2022-07-11T07:03:20.228" v="78" actId="478"/>
          <ac:picMkLst>
            <pc:docMk/>
            <pc:sldMk cId="2980330289" sldId="259"/>
            <ac:picMk id="3" creationId="{C911FB16-DEC8-AF40-030E-9A60BB579858}"/>
          </ac:picMkLst>
        </pc:picChg>
        <pc:picChg chg="add mod">
          <ac:chgData name="Alexandra Johansson" userId="8ae99f7d-646d-419d-a6ac-03f5f9956a51" providerId="ADAL" clId="{161DFECA-3524-844A-8C35-D7253CA009DE}" dt="2022-07-11T07:03:37.038" v="84" actId="1036"/>
          <ac:picMkLst>
            <pc:docMk/>
            <pc:sldMk cId="2980330289" sldId="259"/>
            <ac:picMk id="4" creationId="{2E9E8133-133B-8AB8-E067-8E2A93C3CE10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5:56.865" v="146" actId="1036"/>
        <pc:sldMkLst>
          <pc:docMk/>
          <pc:sldMk cId="1867435612" sldId="260"/>
        </pc:sldMkLst>
        <pc:picChg chg="del">
          <ac:chgData name="Alexandra Johansson" userId="8ae99f7d-646d-419d-a6ac-03f5f9956a51" providerId="ADAL" clId="{161DFECA-3524-844A-8C35-D7253CA009DE}" dt="2022-07-11T07:05:49.054" v="140" actId="478"/>
          <ac:picMkLst>
            <pc:docMk/>
            <pc:sldMk cId="1867435612" sldId="260"/>
            <ac:picMk id="3" creationId="{2E52E492-0730-B216-381E-B2314DB8867B}"/>
          </ac:picMkLst>
        </pc:picChg>
        <pc:picChg chg="add mod">
          <ac:chgData name="Alexandra Johansson" userId="8ae99f7d-646d-419d-a6ac-03f5f9956a51" providerId="ADAL" clId="{161DFECA-3524-844A-8C35-D7253CA009DE}" dt="2022-07-11T07:05:56.865" v="146" actId="1036"/>
          <ac:picMkLst>
            <pc:docMk/>
            <pc:sldMk cId="1867435612" sldId="260"/>
            <ac:picMk id="4" creationId="{679FEE2D-AA3E-12AE-CA09-57B18485471A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7:13.688" v="176" actId="1036"/>
        <pc:sldMkLst>
          <pc:docMk/>
          <pc:sldMk cId="2082393396" sldId="261"/>
        </pc:sldMkLst>
        <pc:picChg chg="del mod">
          <ac:chgData name="Alexandra Johansson" userId="8ae99f7d-646d-419d-a6ac-03f5f9956a51" providerId="ADAL" clId="{161DFECA-3524-844A-8C35-D7253CA009DE}" dt="2022-07-11T07:06:05.255" v="148" actId="478"/>
          <ac:picMkLst>
            <pc:docMk/>
            <pc:sldMk cId="2082393396" sldId="261"/>
            <ac:picMk id="3" creationId="{2BE67D5E-EC5B-F239-FB5F-7BC3F2590DDA}"/>
          </ac:picMkLst>
        </pc:picChg>
        <pc:picChg chg="add del mod">
          <ac:chgData name="Alexandra Johansson" userId="8ae99f7d-646d-419d-a6ac-03f5f9956a51" providerId="ADAL" clId="{161DFECA-3524-844A-8C35-D7253CA009DE}" dt="2022-07-11T07:07:02.609" v="166" actId="478"/>
          <ac:picMkLst>
            <pc:docMk/>
            <pc:sldMk cId="2082393396" sldId="261"/>
            <ac:picMk id="4" creationId="{ECC6393C-710E-4A15-7D8B-F37E512DEA05}"/>
          </ac:picMkLst>
        </pc:picChg>
        <pc:picChg chg="add mod">
          <ac:chgData name="Alexandra Johansson" userId="8ae99f7d-646d-419d-a6ac-03f5f9956a51" providerId="ADAL" clId="{161DFECA-3524-844A-8C35-D7253CA009DE}" dt="2022-07-11T07:07:13.688" v="176" actId="1036"/>
          <ac:picMkLst>
            <pc:docMk/>
            <pc:sldMk cId="2082393396" sldId="261"/>
            <ac:picMk id="6" creationId="{AE175311-BCD4-BF34-80FC-F35374C9EC61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6:46.938" v="165" actId="1036"/>
        <pc:sldMkLst>
          <pc:docMk/>
          <pc:sldMk cId="1308260052" sldId="262"/>
        </pc:sldMkLst>
        <pc:picChg chg="add mod">
          <ac:chgData name="Alexandra Johansson" userId="8ae99f7d-646d-419d-a6ac-03f5f9956a51" providerId="ADAL" clId="{161DFECA-3524-844A-8C35-D7253CA009DE}" dt="2022-07-11T07:06:46.938" v="165" actId="1036"/>
          <ac:picMkLst>
            <pc:docMk/>
            <pc:sldMk cId="1308260052" sldId="262"/>
            <ac:picMk id="3" creationId="{1C7FA75D-D4D5-15D5-B457-14E408B8902E}"/>
          </ac:picMkLst>
        </pc:picChg>
        <pc:picChg chg="del">
          <ac:chgData name="Alexandra Johansson" userId="8ae99f7d-646d-419d-a6ac-03f5f9956a51" providerId="ADAL" clId="{161DFECA-3524-844A-8C35-D7253CA009DE}" dt="2022-07-11T07:06:23.458" v="156" actId="478"/>
          <ac:picMkLst>
            <pc:docMk/>
            <pc:sldMk cId="1308260052" sldId="262"/>
            <ac:picMk id="4" creationId="{6070C018-FEDF-0AFE-96DE-0320ABB6C133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4:51.952" v="107" actId="1036"/>
        <pc:sldMkLst>
          <pc:docMk/>
          <pc:sldMk cId="380887001" sldId="263"/>
        </pc:sldMkLst>
        <pc:picChg chg="add del mod">
          <ac:chgData name="Alexandra Johansson" userId="8ae99f7d-646d-419d-a6ac-03f5f9956a51" providerId="ADAL" clId="{161DFECA-3524-844A-8C35-D7253CA009DE}" dt="2022-07-11T07:04:25.616" v="99" actId="478"/>
          <ac:picMkLst>
            <pc:docMk/>
            <pc:sldMk cId="380887001" sldId="263"/>
            <ac:picMk id="3" creationId="{0EC7369D-66C3-5E26-15CF-8AD95398325D}"/>
          </ac:picMkLst>
        </pc:picChg>
        <pc:picChg chg="del">
          <ac:chgData name="Alexandra Johansson" userId="8ae99f7d-646d-419d-a6ac-03f5f9956a51" providerId="ADAL" clId="{161DFECA-3524-844A-8C35-D7253CA009DE}" dt="2022-07-11T07:04:15.040" v="95" actId="478"/>
          <ac:picMkLst>
            <pc:docMk/>
            <pc:sldMk cId="380887001" sldId="263"/>
            <ac:picMk id="4" creationId="{D8AF57FA-73BE-D80E-96DA-B8C1036C0E7B}"/>
          </ac:picMkLst>
        </pc:picChg>
        <pc:picChg chg="add mod">
          <ac:chgData name="Alexandra Johansson" userId="8ae99f7d-646d-419d-a6ac-03f5f9956a51" providerId="ADAL" clId="{161DFECA-3524-844A-8C35-D7253CA009DE}" dt="2022-07-11T07:04:51.952" v="107" actId="1036"/>
          <ac:picMkLst>
            <pc:docMk/>
            <pc:sldMk cId="380887001" sldId="263"/>
            <ac:picMk id="6" creationId="{3E65ACB1-6F46-B836-862A-AC79DB2BF304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5:32.284" v="129" actId="1036"/>
        <pc:sldMkLst>
          <pc:docMk/>
          <pc:sldMk cId="3802648671" sldId="264"/>
        </pc:sldMkLst>
        <pc:picChg chg="add mod">
          <ac:chgData name="Alexandra Johansson" userId="8ae99f7d-646d-419d-a6ac-03f5f9956a51" providerId="ADAL" clId="{161DFECA-3524-844A-8C35-D7253CA009DE}" dt="2022-07-11T07:05:32.284" v="129" actId="1036"/>
          <ac:picMkLst>
            <pc:docMk/>
            <pc:sldMk cId="3802648671" sldId="264"/>
            <ac:picMk id="3" creationId="{241CA038-A714-7DF2-C59A-0FF6850EA390}"/>
          </ac:picMkLst>
        </pc:picChg>
        <pc:picChg chg="del">
          <ac:chgData name="Alexandra Johansson" userId="8ae99f7d-646d-419d-a6ac-03f5f9956a51" providerId="ADAL" clId="{161DFECA-3524-844A-8C35-D7253CA009DE}" dt="2022-07-11T07:05:19.750" v="118" actId="478"/>
          <ac:picMkLst>
            <pc:docMk/>
            <pc:sldMk cId="3802648671" sldId="264"/>
            <ac:picMk id="4" creationId="{644D7CCA-52F7-4B03-E5A3-B3252E915B87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2:40.291" v="67" actId="1036"/>
        <pc:sldMkLst>
          <pc:docMk/>
          <pc:sldMk cId="942714506" sldId="265"/>
        </pc:sldMkLst>
        <pc:picChg chg="del">
          <ac:chgData name="Alexandra Johansson" userId="8ae99f7d-646d-419d-a6ac-03f5f9956a51" providerId="ADAL" clId="{161DFECA-3524-844A-8C35-D7253CA009DE}" dt="2022-07-11T07:02:26.703" v="58" actId="478"/>
          <ac:picMkLst>
            <pc:docMk/>
            <pc:sldMk cId="942714506" sldId="265"/>
            <ac:picMk id="3" creationId="{6C40631F-FC31-B293-E750-867F4A0F2CF5}"/>
          </ac:picMkLst>
        </pc:picChg>
        <pc:picChg chg="add mod">
          <ac:chgData name="Alexandra Johansson" userId="8ae99f7d-646d-419d-a6ac-03f5f9956a51" providerId="ADAL" clId="{161DFECA-3524-844A-8C35-D7253CA009DE}" dt="2022-07-11T07:02:40.291" v="67" actId="1036"/>
          <ac:picMkLst>
            <pc:docMk/>
            <pc:sldMk cId="942714506" sldId="265"/>
            <ac:picMk id="4" creationId="{65B0A754-8330-2EF2-3F10-077BAC271C1E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3:56.903" v="94" actId="1036"/>
        <pc:sldMkLst>
          <pc:docMk/>
          <pc:sldMk cId="1806664149" sldId="266"/>
        </pc:sldMkLst>
        <pc:picChg chg="add mod">
          <ac:chgData name="Alexandra Johansson" userId="8ae99f7d-646d-419d-a6ac-03f5f9956a51" providerId="ADAL" clId="{161DFECA-3524-844A-8C35-D7253CA009DE}" dt="2022-07-11T07:03:56.903" v="94" actId="1036"/>
          <ac:picMkLst>
            <pc:docMk/>
            <pc:sldMk cId="1806664149" sldId="266"/>
            <ac:picMk id="3" creationId="{4101EA5A-C6FE-49BA-5BCB-712DC9B327DD}"/>
          </ac:picMkLst>
        </pc:picChg>
        <pc:picChg chg="del">
          <ac:chgData name="Alexandra Johansson" userId="8ae99f7d-646d-419d-a6ac-03f5f9956a51" providerId="ADAL" clId="{161DFECA-3524-844A-8C35-D7253CA009DE}" dt="2022-07-11T07:03:46.297" v="85" actId="478"/>
          <ac:picMkLst>
            <pc:docMk/>
            <pc:sldMk cId="1806664149" sldId="266"/>
            <ac:picMk id="5" creationId="{8CDED8E4-CA77-7055-CEC2-E669BC82664F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5:12.709" v="117" actId="1036"/>
        <pc:sldMkLst>
          <pc:docMk/>
          <pc:sldMk cId="3947135031" sldId="267"/>
        </pc:sldMkLst>
        <pc:picChg chg="del">
          <ac:chgData name="Alexandra Johansson" userId="8ae99f7d-646d-419d-a6ac-03f5f9956a51" providerId="ADAL" clId="{161DFECA-3524-844A-8C35-D7253CA009DE}" dt="2022-07-11T07:05:01.163" v="108" actId="478"/>
          <ac:picMkLst>
            <pc:docMk/>
            <pc:sldMk cId="3947135031" sldId="267"/>
            <ac:picMk id="3" creationId="{DE08C1BB-08B2-D149-6CEE-D270F1062C9F}"/>
          </ac:picMkLst>
        </pc:picChg>
        <pc:picChg chg="add mod">
          <ac:chgData name="Alexandra Johansson" userId="8ae99f7d-646d-419d-a6ac-03f5f9956a51" providerId="ADAL" clId="{161DFECA-3524-844A-8C35-D7253CA009DE}" dt="2022-07-11T07:05:12.709" v="117" actId="1036"/>
          <ac:picMkLst>
            <pc:docMk/>
            <pc:sldMk cId="3947135031" sldId="267"/>
            <ac:picMk id="4" creationId="{B392035D-385F-E9DE-A11C-05B45B3BD076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5:44.129" v="139" actId="1036"/>
        <pc:sldMkLst>
          <pc:docMk/>
          <pc:sldMk cId="336346470" sldId="268"/>
        </pc:sldMkLst>
        <pc:picChg chg="add mod">
          <ac:chgData name="Alexandra Johansson" userId="8ae99f7d-646d-419d-a6ac-03f5f9956a51" providerId="ADAL" clId="{161DFECA-3524-844A-8C35-D7253CA009DE}" dt="2022-07-11T07:05:44.129" v="139" actId="1036"/>
          <ac:picMkLst>
            <pc:docMk/>
            <pc:sldMk cId="336346470" sldId="268"/>
            <ac:picMk id="3" creationId="{F8807EF9-2949-F1D6-CFC7-326D06E0C93C}"/>
          </ac:picMkLst>
        </pc:picChg>
        <pc:picChg chg="del">
          <ac:chgData name="Alexandra Johansson" userId="8ae99f7d-646d-419d-a6ac-03f5f9956a51" providerId="ADAL" clId="{161DFECA-3524-844A-8C35-D7253CA009DE}" dt="2022-07-11T07:05:36.547" v="130" actId="478"/>
          <ac:picMkLst>
            <pc:docMk/>
            <pc:sldMk cId="336346470" sldId="268"/>
            <ac:picMk id="4" creationId="{230972C4-420F-11CA-425C-24E1B2B064C3}"/>
          </ac:picMkLst>
        </pc:picChg>
      </pc:sldChg>
      <pc:sldChg chg="modSp mod">
        <pc:chgData name="Alexandra Johansson" userId="8ae99f7d-646d-419d-a6ac-03f5f9956a51" providerId="ADAL" clId="{161DFECA-3524-844A-8C35-D7253CA009DE}" dt="2022-07-11T07:08:20.232" v="179" actId="1076"/>
        <pc:sldMkLst>
          <pc:docMk/>
          <pc:sldMk cId="3578877978" sldId="269"/>
        </pc:sldMkLst>
        <pc:picChg chg="mod">
          <ac:chgData name="Alexandra Johansson" userId="8ae99f7d-646d-419d-a6ac-03f5f9956a51" providerId="ADAL" clId="{161DFECA-3524-844A-8C35-D7253CA009DE}" dt="2022-07-11T07:08:20.232" v="179" actId="1076"/>
          <ac:picMkLst>
            <pc:docMk/>
            <pc:sldMk cId="3578877978" sldId="269"/>
            <ac:picMk id="9" creationId="{A945D107-D91D-D626-5BA9-21EBF6964C66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18:08.674" v="183" actId="14100"/>
        <pc:sldMkLst>
          <pc:docMk/>
          <pc:sldMk cId="4210222347" sldId="270"/>
        </pc:sldMkLst>
        <pc:picChg chg="del">
          <ac:chgData name="Alexandra Johansson" userId="8ae99f7d-646d-419d-a6ac-03f5f9956a51" providerId="ADAL" clId="{161DFECA-3524-844A-8C35-D7253CA009DE}" dt="2022-07-11T07:17:58.506" v="180" actId="478"/>
          <ac:picMkLst>
            <pc:docMk/>
            <pc:sldMk cId="4210222347" sldId="270"/>
            <ac:picMk id="3" creationId="{1C7FA75D-D4D5-15D5-B457-14E408B8902E}"/>
          </ac:picMkLst>
        </pc:picChg>
        <pc:picChg chg="add mod">
          <ac:chgData name="Alexandra Johansson" userId="8ae99f7d-646d-419d-a6ac-03f5f9956a51" providerId="ADAL" clId="{161DFECA-3524-844A-8C35-D7253CA009DE}" dt="2022-07-11T07:18:08.674" v="183" actId="14100"/>
          <ac:picMkLst>
            <pc:docMk/>
            <pc:sldMk cId="4210222347" sldId="270"/>
            <ac:picMk id="4" creationId="{4BC3ADBF-D3DA-696C-3C54-DD7137E3CC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B1C70-93D5-94A1-E500-BB897203C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9EB38DD-CF05-6FAA-FF20-72C696F2C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FA383E-44FD-0F33-2931-EEB18AC8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765327-1CD0-12D5-438F-71DEEF1E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DC884B-5016-EBDA-A44B-D8C8FBF3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1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29B6E6-288C-3081-4896-C2AB63FC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7D46D8A-049A-C870-FFC2-E0FE888C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F2E94C-408A-096B-DD0F-2C1032E4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EE2D4E-4755-E730-D052-61746E95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E239CE-1F57-5696-7D04-B56F8C07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18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3F769B8-F7CD-290F-DA8D-AEC2BAEF8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E28DBF-030E-DDCD-6A43-6ECCDA3F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7C0616-0C4E-DEFC-0EB3-F7A35ACD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A630BA-EDDF-503E-BA56-FD977964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2E4D05-3B50-0915-5DBA-AAB8F24B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3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31B52-0E21-EBBB-4FE7-2DC3148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78E41D-E824-E1DE-E7C1-7AC2F4B7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031B-2795-A7B1-C37F-09A6D2BD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E11480-FF0F-67A5-FC19-9A3A8CD7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D11C4B-C743-2168-0845-B0DCF836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01A3D-C979-4A67-3044-C65E6C3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5E5AAC-D5A4-106C-4806-65B982CDD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1A74F1-5397-E44B-6313-5D827DA8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C469CA-0CFC-A8DB-CF57-A159C23E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9E6B8B-9D30-B452-8258-12E5CA40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7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DBC94-D164-5B0B-8349-AD6F4DCA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239DC4-FB5A-210B-61E2-ACB6D7549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E8BA6D-362C-2D8B-832E-54A36449D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6B4077-BEE7-BDED-C3D5-1613EC27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F126D0-3AEF-D3B2-36E8-BB2F8287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57A452-F9EF-BA0C-0B67-BE38A9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580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7D3DB-3262-E984-6288-25E83C51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433B05-07F4-783A-3A51-D8591DE5D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5C6346-9549-8F35-BB54-210CC3CED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054530-3A8D-E4C0-ABD8-17384398D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7AFC1DD-9A12-9546-5684-35DC230C2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25832B-ECED-86EA-5B2B-2600EBE4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AF96B40-86AE-BF27-6281-81A6EBAA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627A8ED-FCD1-5D06-8E2E-F6EDCA34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14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BD91D-4D34-7C7F-1F68-16CDA3A4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1CFA2B-9DD4-8236-8036-2D118571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5CC042-F58B-99FA-EA48-E033AA90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E60874-2C68-6459-2FEB-53D05055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04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2B31D81-F997-0EC4-84EE-A4331565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81F2AB0-0174-BD46-8EAD-2B47F6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CF66C7-C0B9-32AF-4796-E28CB9FE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72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8F2EA7-D150-B037-9707-0BBD7B53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301FE7-7451-F46F-42D0-D4E89A8C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EA6E6E-CE5F-1B20-1CDE-C5024E892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3C5F4B-48E3-D00E-6619-ABB1F371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4AA07A-C07D-0F3F-FE65-807E76B7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D67C51-8D45-9483-C702-0594FB69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33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9D9BCA-7114-31CA-5436-43A7164E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BC0D8B-EB76-5B8E-50DA-FCEBFD6D2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B63BF3-61C6-8BA9-C486-FEDE0402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662FDF-0C94-6277-6FE8-988A81D5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3ECB71-FAD0-B320-D3BB-8379A5B6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341E4D-D4E4-1B27-F5D7-714903B3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46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B39CA4C-9328-5B4C-95CB-3546411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6998F4-314A-A3E9-9445-B67D4BB5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B9C47A-69F6-A2A0-D09F-2BCBA6630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D87A-B755-FB4C-9AF0-B6F5C831E763}" type="datetimeFigureOut">
              <a:rPr lang="sv-SE" smtClean="0"/>
              <a:t>2022-07-11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B84F43-9A65-4767-976F-88DCF8C68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0D7A60-6456-23D3-EB21-2318C0781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8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98C8DD6-4835-7622-2EFE-FD492B46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1"/>
            <a:ext cx="12192000" cy="68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6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41CA038-A714-7DF2-C59A-0FF6850E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41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8807EF9-2949-F1D6-CFC7-326D06E0C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79FEE2D-AA3E-12AE-CA09-57B18485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54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arta&#10;&#10;Automatiskt genererad beskrivning">
            <a:extLst>
              <a:ext uri="{FF2B5EF4-FFF2-40B4-BE49-F238E27FC236}">
                <a16:creationId xmlns:a16="http://schemas.microsoft.com/office/drawing/2014/main" id="{AE175311-BCD4-BF34-80FC-F35374C9E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2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9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1C7FA75D-D4D5-15D5-B457-14E408B89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C3ADBF-D3DA-696C-3C54-DD7137E3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2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A945D107-D91D-D626-5BA9-21EBF6964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007"/>
            <a:ext cx="12192000" cy="69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>
            <a:extLst>
              <a:ext uri="{FF2B5EF4-FFF2-40B4-BE49-F238E27FC236}">
                <a16:creationId xmlns:a16="http://schemas.microsoft.com/office/drawing/2014/main" id="{2AEF39A4-7EF9-5AF8-8007-375C0AF6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68"/>
            <a:ext cx="12193200" cy="66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0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65B0A754-8330-2EF2-3F10-077BAC27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1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F1409A8-DED9-FF13-8973-8A263AC8D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E9E8133-133B-8AB8-E067-8E2A93C3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54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4101EA5A-C6FE-49BA-5BCB-712DC9B3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E65ACB1-6F46-B836-862A-AC79DB2B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2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B392035D-385F-E9DE-A11C-05B45B3B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3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narkiveras xmlns="9c950a28-eb4a-4f43-b9f9-45c02166cf8c">true</Kanarkiveras>
    <lcf76f155ced4ddcb4097134ff3c332f xmlns="9c950a28-eb4a-4f43-b9f9-45c02166cf8c">
      <Terms xmlns="http://schemas.microsoft.com/office/infopath/2007/PartnerControls"/>
    </lcf76f155ced4ddcb4097134ff3c332f>
    <TaxCatchAll xmlns="1d358615-c749-462e-b141-ebbf7cdbce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BCEC6-393A-4E63-B938-7231087698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4AC5FB-A9BA-4B11-B193-23CD7B82DF0B}">
  <ds:schemaRefs>
    <ds:schemaRef ds:uri="http://www.w3.org/XML/1998/namespace"/>
    <ds:schemaRef ds:uri="9c950a28-eb4a-4f43-b9f9-45c02166cf8c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d358615-c749-462e-b141-ebbf7cdbce9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53F65C-D45E-461C-91C8-1DABCC6C1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0</Words>
  <Application>Microsoft Macintosh PowerPoint</Application>
  <PresentationFormat>Bredbild</PresentationFormat>
  <Paragraphs>0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Christina Jonsson</dc:creator>
  <cp:lastModifiedBy>Alexandra Johansson</cp:lastModifiedBy>
  <cp:revision>36</cp:revision>
  <dcterms:created xsi:type="dcterms:W3CDTF">2022-05-31T10:52:53Z</dcterms:created>
  <dcterms:modified xsi:type="dcterms:W3CDTF">2022-07-11T07:18:12Z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0x01010050631653F924324698BE7D90F97B627A</vt:lpwstr>
  </property>
  <property fmtid="{D5CDD505-2E9C-101B-9397-08002B2CF9AE}" pid="3" name="MediaServiceImageTags">
    <vt:lpwstr/>
  </property>
</Properties>
</file>